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78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9160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9323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150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5898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3857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5361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3445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2778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4235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9627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3516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72FBF-0C97-43A7-BAFD-FE9BB5EE9240}" type="datetimeFigureOut">
              <a:rPr lang="lt-LT" smtClean="0"/>
              <a:t>2024-09-24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2398B-220F-40A6-B207-FA13751FA63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93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Vidiniai kompiuterio įtaisai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1080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Užduotys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Parengti vieno pasirinkto internete parduodamo stacionaraus kompiuterio detalų aprašymą:</a:t>
            </a:r>
          </a:p>
          <a:p>
            <a:r>
              <a:rPr lang="lt-LT" sz="2800" dirty="0"/>
              <a:t>Kaina;</a:t>
            </a:r>
          </a:p>
          <a:p>
            <a:r>
              <a:rPr lang="lt-LT" sz="2800" dirty="0"/>
              <a:t>Aparatinės įrangos dalys;</a:t>
            </a:r>
          </a:p>
          <a:p>
            <a:r>
              <a:rPr lang="lt-LT" sz="2800" dirty="0"/>
              <a:t>Nuotraukos;</a:t>
            </a:r>
          </a:p>
          <a:p>
            <a:r>
              <a:rPr lang="lt-LT" sz="2800" dirty="0"/>
              <a:t>Techniniai parametrai.</a:t>
            </a:r>
          </a:p>
        </p:txBody>
      </p:sp>
    </p:spTree>
    <p:extLst>
      <p:ext uri="{BB962C8B-B14F-4D97-AF65-F5344CB8AC3E}">
        <p14:creationId xmlns:p14="http://schemas.microsoft.com/office/powerpoint/2010/main" val="19983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Uždaviniai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Susipažinti su vidiniais kompiuterio įtaisai;</a:t>
            </a:r>
          </a:p>
          <a:p>
            <a:r>
              <a:rPr lang="lt-LT" dirty="0"/>
              <a:t>Remiantis pamokos skaidrių ir interneto šaltiniais aprašyti vieno parduodamo </a:t>
            </a:r>
            <a:r>
              <a:rPr lang="lt-LT"/>
              <a:t>kompiuterio parametrus.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7269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Kompiuterį sudaro: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dirty="0"/>
              <a:t>Aparatinė įranga </a:t>
            </a:r>
            <a:r>
              <a:rPr lang="lt-LT" dirty="0"/>
              <a:t>(visi jo vidiniai ir išoriniai įtaisai)</a:t>
            </a:r>
          </a:p>
          <a:p>
            <a:r>
              <a:rPr lang="lt-LT" b="1" dirty="0"/>
              <a:t>Programinė įranga </a:t>
            </a:r>
            <a:r>
              <a:rPr lang="lt-LT" dirty="0"/>
              <a:t>(programos kompiuteriui valdyti ir duomenims apdoroti)</a:t>
            </a:r>
          </a:p>
        </p:txBody>
      </p:sp>
    </p:spTree>
    <p:extLst>
      <p:ext uri="{BB962C8B-B14F-4D97-AF65-F5344CB8AC3E}">
        <p14:creationId xmlns:p14="http://schemas.microsoft.com/office/powerpoint/2010/main" val="356214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Aparatinė įranga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Sisteminis blokas;</a:t>
            </a:r>
          </a:p>
          <a:p>
            <a:r>
              <a:rPr lang="lt-LT" dirty="0"/>
              <a:t>Išorinė atmintinė;</a:t>
            </a:r>
          </a:p>
          <a:p>
            <a:r>
              <a:rPr lang="lt-LT" dirty="0"/>
              <a:t>Įvesties įrenginiai;</a:t>
            </a:r>
          </a:p>
          <a:p>
            <a:r>
              <a:rPr lang="lt-LT"/>
              <a:t>Išvesties </a:t>
            </a:r>
            <a:r>
              <a:rPr lang="lt-LT" dirty="0"/>
              <a:t>įrenginiai.</a:t>
            </a:r>
          </a:p>
        </p:txBody>
      </p:sp>
    </p:spTree>
    <p:extLst>
      <p:ext uri="{BB962C8B-B14F-4D97-AF65-F5344CB8AC3E}">
        <p14:creationId xmlns:p14="http://schemas.microsoft.com/office/powerpoint/2010/main" val="3485980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altarokogimnazija.lt/Informatika/systemuni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4363" y="1379490"/>
            <a:ext cx="40100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Sisteminis blokas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987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korpusas,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pagrindinė plokštė: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procesorius,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vidinės atmintinės,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vaizdo plokštė,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garso plokštė,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tinklo plokštė,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standusis diskas,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kompaktinių diskų įrenginys,</a:t>
            </a:r>
            <a:endParaRPr lang="en-US" altLang="lt-LT" dirty="0"/>
          </a:p>
          <a:p>
            <a:pPr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maitinimo šaltinis,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magistralės,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80000"/>
            </a:pPr>
            <a:r>
              <a:rPr lang="lt-LT" altLang="lt-LT" dirty="0"/>
              <a:t>jungtys (COM, LPT, USB).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15393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aceit.lt/wp-content/uploads/2011/07/MSI-Z68A-GD80-Gen3-motinine-plokste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987574"/>
            <a:ext cx="5316500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Pagrindinė plokštė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11142" y="1162546"/>
            <a:ext cx="4836922" cy="3394472"/>
          </a:xfrm>
        </p:spPr>
        <p:txBody>
          <a:bodyPr/>
          <a:lstStyle/>
          <a:p>
            <a:pPr marL="0" indent="0">
              <a:buNone/>
            </a:pPr>
            <a:r>
              <a:rPr lang="lt-LT" altLang="lt-LT" dirty="0">
                <a:solidFill>
                  <a:schemeClr val="tx1"/>
                </a:solidFill>
              </a:rPr>
              <a:t>Pagrindinė plokštė sujungia visas kompiuterio dalis į vientisą sistemą.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06699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Procesorius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200151"/>
            <a:ext cx="4690864" cy="3394472"/>
          </a:xfrm>
        </p:spPr>
        <p:txBody>
          <a:bodyPr>
            <a:normAutofit fontScale="77500" lnSpcReduction="20000"/>
          </a:bodyPr>
          <a:lstStyle/>
          <a:p>
            <a:r>
              <a:rPr lang="lt-LT" altLang="lt-LT" b="1" dirty="0"/>
              <a:t>Procesorius</a:t>
            </a:r>
            <a:r>
              <a:rPr lang="en-US" altLang="lt-LT" dirty="0"/>
              <a:t> </a:t>
            </a:r>
            <a:r>
              <a:rPr lang="lt-LT" altLang="lt-LT" dirty="0"/>
              <a:t>-</a:t>
            </a:r>
            <a:r>
              <a:rPr lang="en-US" altLang="lt-LT" dirty="0"/>
              <a:t> </a:t>
            </a:r>
            <a:r>
              <a:rPr lang="lt-LT" altLang="lt-LT" dirty="0"/>
              <a:t> </a:t>
            </a:r>
            <a:r>
              <a:rPr lang="en-US" altLang="lt-LT" dirty="0" err="1"/>
              <a:t>kompiuterio</a:t>
            </a:r>
            <a:r>
              <a:rPr lang="en-US" altLang="lt-LT" dirty="0"/>
              <a:t> </a:t>
            </a:r>
            <a:r>
              <a:rPr lang="lt-LT" altLang="lt-LT" dirty="0"/>
              <a:t>š</a:t>
            </a:r>
            <a:r>
              <a:rPr lang="en-US" altLang="lt-LT" dirty="0" err="1"/>
              <a:t>irdis</a:t>
            </a:r>
            <a:r>
              <a:rPr lang="en-US" altLang="lt-LT" dirty="0"/>
              <a:t>, </a:t>
            </a:r>
            <a:r>
              <a:rPr lang="lt-LT" altLang="lt-LT" dirty="0"/>
              <a:t>į</a:t>
            </a:r>
            <a:r>
              <a:rPr lang="en-US" altLang="lt-LT" dirty="0" err="1"/>
              <a:t>taisas</a:t>
            </a:r>
            <a:r>
              <a:rPr lang="en-US" altLang="lt-LT" dirty="0"/>
              <a:t>, </a:t>
            </a:r>
            <a:r>
              <a:rPr lang="en-US" altLang="lt-LT" dirty="0" err="1"/>
              <a:t>kuriame</a:t>
            </a:r>
            <a:r>
              <a:rPr lang="en-US" altLang="lt-LT" dirty="0"/>
              <a:t> </a:t>
            </a:r>
            <a:r>
              <a:rPr lang="en-US" altLang="lt-LT" dirty="0" err="1"/>
              <a:t>atliekamos</a:t>
            </a:r>
            <a:r>
              <a:rPr lang="en-US" altLang="lt-LT" dirty="0"/>
              <a:t> </a:t>
            </a:r>
            <a:r>
              <a:rPr lang="en-US" altLang="lt-LT" dirty="0" err="1"/>
              <a:t>visos</a:t>
            </a:r>
            <a:r>
              <a:rPr lang="en-US" altLang="lt-LT" dirty="0"/>
              <a:t> </a:t>
            </a:r>
            <a:r>
              <a:rPr lang="en-US" altLang="lt-LT" dirty="0" err="1"/>
              <a:t>skai</a:t>
            </a:r>
            <a:r>
              <a:rPr lang="lt-LT" altLang="lt-LT" dirty="0"/>
              <a:t>č</a:t>
            </a:r>
            <a:r>
              <a:rPr lang="en-US" altLang="lt-LT" dirty="0" err="1"/>
              <a:t>iavimo</a:t>
            </a:r>
            <a:r>
              <a:rPr lang="en-US" altLang="lt-LT" dirty="0"/>
              <a:t> </a:t>
            </a:r>
            <a:r>
              <a:rPr lang="en-US" altLang="lt-LT" dirty="0" err="1"/>
              <a:t>operacijos</a:t>
            </a:r>
            <a:r>
              <a:rPr lang="en-US" altLang="lt-LT" dirty="0"/>
              <a:t>, login</a:t>
            </a:r>
            <a:r>
              <a:rPr lang="lt-LT" altLang="lt-LT" dirty="0"/>
              <a:t>ė</a:t>
            </a:r>
            <a:r>
              <a:rPr lang="en-US" altLang="lt-LT" dirty="0"/>
              <a:t>s </a:t>
            </a:r>
            <a:r>
              <a:rPr lang="en-US" altLang="lt-LT" dirty="0" err="1"/>
              <a:t>operacijos</a:t>
            </a:r>
            <a:r>
              <a:rPr lang="en-US" altLang="lt-LT" dirty="0"/>
              <a:t>, </a:t>
            </a:r>
            <a:r>
              <a:rPr lang="en-US" altLang="lt-LT" dirty="0" err="1"/>
              <a:t>komand</a:t>
            </a:r>
            <a:r>
              <a:rPr lang="lt-LT" altLang="lt-LT" dirty="0"/>
              <a:t>ų</a:t>
            </a:r>
            <a:r>
              <a:rPr lang="en-US" altLang="lt-LT" dirty="0"/>
              <a:t> </a:t>
            </a:r>
            <a:r>
              <a:rPr lang="en-US" altLang="lt-LT" dirty="0" err="1"/>
              <a:t>valdymo</a:t>
            </a:r>
            <a:r>
              <a:rPr lang="en-US" altLang="lt-LT" dirty="0"/>
              <a:t> </a:t>
            </a:r>
            <a:r>
              <a:rPr lang="en-US" altLang="lt-LT" dirty="0" err="1"/>
              <a:t>operacijos</a:t>
            </a:r>
            <a:r>
              <a:rPr lang="en-US" altLang="lt-LT" dirty="0"/>
              <a:t>, </a:t>
            </a:r>
            <a:r>
              <a:rPr lang="en-US" altLang="lt-LT" dirty="0" err="1"/>
              <a:t>duomen</a:t>
            </a:r>
            <a:r>
              <a:rPr lang="lt-LT" altLang="lt-LT" dirty="0"/>
              <a:t>ų</a:t>
            </a:r>
            <a:r>
              <a:rPr lang="en-US" altLang="lt-LT" dirty="0"/>
              <a:t> main</a:t>
            </a:r>
            <a:r>
              <a:rPr lang="lt-LT" altLang="lt-LT" dirty="0"/>
              <a:t>ų</a:t>
            </a:r>
            <a:r>
              <a:rPr lang="en-US" altLang="lt-LT" dirty="0"/>
              <a:t> </a:t>
            </a:r>
            <a:r>
              <a:rPr lang="en-US" altLang="lt-LT" dirty="0" err="1"/>
              <a:t>su</a:t>
            </a:r>
            <a:r>
              <a:rPr lang="en-US" altLang="lt-LT" dirty="0"/>
              <a:t> </a:t>
            </a:r>
            <a:r>
              <a:rPr lang="en-US" altLang="lt-LT" dirty="0" err="1"/>
              <a:t>pagrindine</a:t>
            </a:r>
            <a:r>
              <a:rPr lang="en-US" altLang="lt-LT" dirty="0"/>
              <a:t> </a:t>
            </a:r>
            <a:r>
              <a:rPr lang="lt-LT" altLang="lt-LT" dirty="0"/>
              <a:t>bei </a:t>
            </a:r>
            <a:r>
              <a:rPr lang="en-US" altLang="lt-LT" dirty="0" err="1"/>
              <a:t>i</a:t>
            </a:r>
            <a:r>
              <a:rPr lang="lt-LT" altLang="lt-LT" dirty="0"/>
              <a:t>š</a:t>
            </a:r>
            <a:r>
              <a:rPr lang="en-US" altLang="lt-LT" dirty="0" err="1"/>
              <a:t>orine</a:t>
            </a:r>
            <a:r>
              <a:rPr lang="en-US" altLang="lt-LT" dirty="0"/>
              <a:t> </a:t>
            </a:r>
            <a:r>
              <a:rPr lang="en-US" altLang="lt-LT" dirty="0" err="1"/>
              <a:t>atmintine</a:t>
            </a:r>
            <a:r>
              <a:rPr lang="en-US" altLang="lt-LT" dirty="0"/>
              <a:t> </a:t>
            </a:r>
            <a:r>
              <a:rPr lang="en-US" altLang="lt-LT" dirty="0" err="1"/>
              <a:t>operacijos</a:t>
            </a:r>
            <a:r>
              <a:rPr lang="lt-LT" altLang="lt-LT" dirty="0"/>
              <a:t>.</a:t>
            </a:r>
          </a:p>
          <a:p>
            <a:r>
              <a:rPr lang="lt-LT" altLang="lt-LT" dirty="0"/>
              <a:t>Procesoriaus greitis išreiškiamas darbo dažniu </a:t>
            </a:r>
            <a:r>
              <a:rPr lang="lt-LT" altLang="lt-LT" b="1" dirty="0" err="1"/>
              <a:t>megahercais</a:t>
            </a:r>
            <a:r>
              <a:rPr lang="lt-LT" altLang="lt-LT" dirty="0"/>
              <a:t> (MHz) arba </a:t>
            </a:r>
            <a:r>
              <a:rPr lang="lt-LT" altLang="lt-LT" b="1" dirty="0" err="1"/>
              <a:t>gigahercais</a:t>
            </a:r>
            <a:r>
              <a:rPr lang="lt-LT" altLang="lt-LT" dirty="0"/>
              <a:t> (</a:t>
            </a:r>
            <a:r>
              <a:rPr lang="lt-LT" altLang="lt-LT" dirty="0" err="1"/>
              <a:t>GHz</a:t>
            </a:r>
            <a:r>
              <a:rPr lang="lt-LT" altLang="lt-LT" dirty="0"/>
              <a:t>).</a:t>
            </a:r>
            <a:endParaRPr lang="en-US" altLang="lt-LT" dirty="0"/>
          </a:p>
          <a:p>
            <a:endParaRPr lang="lt-L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1491630"/>
            <a:ext cx="391622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295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75958">
            <a:off x="4105391" y="1310140"/>
            <a:ext cx="557212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Pagrindinė atmintinė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200151"/>
            <a:ext cx="4978896" cy="3394472"/>
          </a:xfrm>
        </p:spPr>
        <p:txBody>
          <a:bodyPr/>
          <a:lstStyle/>
          <a:p>
            <a:r>
              <a:rPr lang="lt-LT" altLang="lt-LT" dirty="0"/>
              <a:t>Ši atmintinė saugo apdorojamus duomenis kol kompiuteris įjungtas. Procesorius joje “pasideda” laikinus duomenis.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80325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18315"/>
            <a:ext cx="6360376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Magistralės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307703"/>
          </a:xfrm>
        </p:spPr>
        <p:txBody>
          <a:bodyPr>
            <a:normAutofit/>
          </a:bodyPr>
          <a:lstStyle/>
          <a:p>
            <a:r>
              <a:rPr lang="lt-LT" sz="2800" dirty="0"/>
              <a:t>Magistralėmis duomenys nuolat siuntinėjami tarp procesoriaus ir kitų įtaisų. Magistrales sudaro </a:t>
            </a:r>
            <a:r>
              <a:rPr lang="lt-LT" sz="2800" dirty="0" err="1"/>
              <a:t>daugialaidės</a:t>
            </a:r>
            <a:r>
              <a:rPr lang="lt-LT" sz="2800" dirty="0"/>
              <a:t> linijos, kuriomis vienu metu keliauja 32 arba 64 bitai informacijos.</a:t>
            </a:r>
          </a:p>
        </p:txBody>
      </p:sp>
    </p:spTree>
    <p:extLst>
      <p:ext uri="{BB962C8B-B14F-4D97-AF65-F5344CB8AC3E}">
        <p14:creationId xmlns:p14="http://schemas.microsoft.com/office/powerpoint/2010/main" val="80529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234</Words>
  <Application>Microsoft Office PowerPoint</Application>
  <PresentationFormat>Demonstracija ekrane (16:9)</PresentationFormat>
  <Paragraphs>40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tema</vt:lpstr>
      <vt:lpstr>Vidiniai kompiuterio įtaisai</vt:lpstr>
      <vt:lpstr>Uždaviniai</vt:lpstr>
      <vt:lpstr>Kompiuterį sudaro:</vt:lpstr>
      <vt:lpstr>Aparatinė įranga</vt:lpstr>
      <vt:lpstr>Sisteminis blokas</vt:lpstr>
      <vt:lpstr>Pagrindinė plokštė</vt:lpstr>
      <vt:lpstr>Procesorius</vt:lpstr>
      <vt:lpstr>Pagrindinė atmintinė</vt:lpstr>
      <vt:lpstr>Magistralės</vt:lpstr>
      <vt:lpstr>Užduotys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Vidiniai kompiuterio įtaisai</dc:title>
  <dc:creator>Mokytojas</dc:creator>
  <cp:lastModifiedBy>Vytuolis Širvaitis</cp:lastModifiedBy>
  <cp:revision>13</cp:revision>
  <dcterms:created xsi:type="dcterms:W3CDTF">2014-11-11T06:12:09Z</dcterms:created>
  <dcterms:modified xsi:type="dcterms:W3CDTF">2024-09-24T06:28:59Z</dcterms:modified>
</cp:coreProperties>
</file>