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4" r:id="rId18"/>
    <p:sldId id="273" r:id="rId19"/>
    <p:sldId id="272" r:id="rId20"/>
  </p:sldIdLst>
  <p:sldSz cx="9144000" cy="5143500" type="screen16x9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CD9B-B9FB-466A-981E-B0AA757B5EC3}" type="datetimeFigureOut">
              <a:rPr lang="lt-LT" smtClean="0"/>
              <a:t>2024-10-08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BB00-6E1D-4EAB-A894-78181EC49E2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901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CD9B-B9FB-466A-981E-B0AA757B5EC3}" type="datetimeFigureOut">
              <a:rPr lang="lt-LT" smtClean="0"/>
              <a:t>2024-10-08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BB00-6E1D-4EAB-A894-78181EC49E2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6166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CD9B-B9FB-466A-981E-B0AA757B5EC3}" type="datetimeFigureOut">
              <a:rPr lang="lt-LT" smtClean="0"/>
              <a:t>2024-10-08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BB00-6E1D-4EAB-A894-78181EC49E2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56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CD9B-B9FB-466A-981E-B0AA757B5EC3}" type="datetimeFigureOut">
              <a:rPr lang="lt-LT" smtClean="0"/>
              <a:t>2024-10-08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BB00-6E1D-4EAB-A894-78181EC49E2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654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CD9B-B9FB-466A-981E-B0AA757B5EC3}" type="datetimeFigureOut">
              <a:rPr lang="lt-LT" smtClean="0"/>
              <a:t>2024-10-08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BB00-6E1D-4EAB-A894-78181EC49E2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265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CD9B-B9FB-466A-981E-B0AA757B5EC3}" type="datetimeFigureOut">
              <a:rPr lang="lt-LT" smtClean="0"/>
              <a:t>2024-10-08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BB00-6E1D-4EAB-A894-78181EC49E2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926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CD9B-B9FB-466A-981E-B0AA757B5EC3}" type="datetimeFigureOut">
              <a:rPr lang="lt-LT" smtClean="0"/>
              <a:t>2024-10-08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BB00-6E1D-4EAB-A894-78181EC49E2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7681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CD9B-B9FB-466A-981E-B0AA757B5EC3}" type="datetimeFigureOut">
              <a:rPr lang="lt-LT" smtClean="0"/>
              <a:t>2024-10-08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BB00-6E1D-4EAB-A894-78181EC49E2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50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CD9B-B9FB-466A-981E-B0AA757B5EC3}" type="datetimeFigureOut">
              <a:rPr lang="lt-LT" smtClean="0"/>
              <a:t>2024-10-08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BB00-6E1D-4EAB-A894-78181EC49E2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95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CD9B-B9FB-466A-981E-B0AA757B5EC3}" type="datetimeFigureOut">
              <a:rPr lang="lt-LT" smtClean="0"/>
              <a:t>2024-10-08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BB00-6E1D-4EAB-A894-78181EC49E2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9504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CD9B-B9FB-466A-981E-B0AA757B5EC3}" type="datetimeFigureOut">
              <a:rPr lang="lt-LT" smtClean="0"/>
              <a:t>2024-10-08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BB00-6E1D-4EAB-A894-78181EC49E2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133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CD9B-B9FB-466A-981E-B0AA757B5EC3}" type="datetimeFigureOut">
              <a:rPr lang="lt-LT" smtClean="0"/>
              <a:t>2024-10-08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0BB00-6E1D-4EAB-A894-78181EC49E2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5547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Kompiuterio programinė įranga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5960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MS Windows 98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66441"/>
            <a:ext cx="5569412" cy="417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47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Mac</a:t>
            </a:r>
            <a:r>
              <a:rPr lang="lt-LT" dirty="0"/>
              <a:t> OS darbalaukis (1984 m.)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33" y="1039044"/>
            <a:ext cx="614468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58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Mac</a:t>
            </a:r>
            <a:r>
              <a:rPr lang="lt-LT" dirty="0"/>
              <a:t> OS 6 (1988 m.)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9582"/>
            <a:ext cx="6113936" cy="408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23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Mac</a:t>
            </a:r>
            <a:r>
              <a:rPr lang="lt-LT" dirty="0"/>
              <a:t> OS 7 (1993 m.)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987575"/>
            <a:ext cx="5521225" cy="413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91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Mac</a:t>
            </a:r>
            <a:r>
              <a:rPr lang="lt-LT" dirty="0"/>
              <a:t> OS 8 (1997 m.)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67290"/>
            <a:ext cx="5568280" cy="417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26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Mac</a:t>
            </a:r>
            <a:r>
              <a:rPr lang="lt-LT" dirty="0"/>
              <a:t> OS X (2003 m.)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15566"/>
            <a:ext cx="5649014" cy="42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5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Mac</a:t>
            </a:r>
            <a:r>
              <a:rPr lang="lt-LT" dirty="0"/>
              <a:t> OS X (2012 m.)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15566"/>
            <a:ext cx="6728326" cy="420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148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B8DABD8-BBAE-4449-9A21-2183C906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Mac</a:t>
            </a:r>
            <a:r>
              <a:rPr lang="lt-LT" dirty="0"/>
              <a:t> OS 11 (2020 m.)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98BAB714-B625-4F7D-9746-79080CE9E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63229"/>
            <a:ext cx="6059016" cy="3786885"/>
          </a:xfrm>
          <a:prstGeom prst="rect">
            <a:avLst/>
          </a:prstGeom>
        </p:spPr>
      </p:pic>
      <p:sp>
        <p:nvSpPr>
          <p:cNvPr id="8" name="Turinio vietos rezervavimo ženklas 7">
            <a:extLst>
              <a:ext uri="{FF2B5EF4-FFF2-40B4-BE49-F238E27FC236}">
                <a16:creationId xmlns:a16="http://schemas.microsoft.com/office/drawing/2014/main" id="{99B1B2C5-659A-4E26-B668-148D8392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1917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Taikomosios programos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/>
              <a:t>Rašyklė (</a:t>
            </a:r>
            <a:r>
              <a:rPr lang="lt-LT" dirty="0" err="1"/>
              <a:t>LibreOffice</a:t>
            </a:r>
            <a:r>
              <a:rPr lang="lt-LT" dirty="0"/>
              <a:t> WordPerfect);</a:t>
            </a:r>
          </a:p>
          <a:p>
            <a:r>
              <a:rPr lang="lt-LT" dirty="0"/>
              <a:t>Grafikos </a:t>
            </a:r>
            <a:r>
              <a:rPr lang="lt-LT" dirty="0" err="1"/>
              <a:t>rengyklė</a:t>
            </a:r>
            <a:r>
              <a:rPr lang="lt-LT" dirty="0"/>
              <a:t> (Adobe </a:t>
            </a:r>
            <a:r>
              <a:rPr lang="lt-LT" dirty="0" err="1"/>
              <a:t>Photoshop</a:t>
            </a:r>
            <a:r>
              <a:rPr lang="lt-LT" dirty="0"/>
              <a:t>);</a:t>
            </a:r>
          </a:p>
          <a:p>
            <a:r>
              <a:rPr lang="lt-LT" dirty="0"/>
              <a:t>Skaičiuoklė (MS Excel);</a:t>
            </a:r>
          </a:p>
          <a:p>
            <a:r>
              <a:rPr lang="lt-LT" dirty="0"/>
              <a:t>Pateikčių </a:t>
            </a:r>
            <a:r>
              <a:rPr lang="lt-LT" dirty="0" err="1"/>
              <a:t>rengyklė</a:t>
            </a:r>
            <a:r>
              <a:rPr lang="lt-LT" dirty="0"/>
              <a:t> (MS PowerPoint);</a:t>
            </a:r>
          </a:p>
          <a:p>
            <a:r>
              <a:rPr lang="lt-LT" dirty="0"/>
              <a:t>Interneto naršyklė (Google Chrome);</a:t>
            </a:r>
          </a:p>
          <a:p>
            <a:r>
              <a:rPr lang="lt-LT" dirty="0"/>
              <a:t>El. pašto programa (Mozilla </a:t>
            </a:r>
            <a:r>
              <a:rPr lang="lt-LT" dirty="0" err="1"/>
              <a:t>Thunderbird</a:t>
            </a:r>
            <a:r>
              <a:rPr lang="lt-LT" dirty="0"/>
              <a:t>) ir t.t.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29779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Užduotys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Klavišų deriniai</a:t>
            </a:r>
          </a:p>
        </p:txBody>
      </p:sp>
    </p:spTree>
    <p:extLst>
      <p:ext uri="{BB962C8B-B14F-4D97-AF65-F5344CB8AC3E}">
        <p14:creationId xmlns:p14="http://schemas.microsoft.com/office/powerpoint/2010/main" val="187523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Operacinės sistemos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/>
              <a:t>Operacine sistema (OS) </a:t>
            </a:r>
            <a:r>
              <a:rPr lang="lt-LT" dirty="0"/>
              <a:t>vadiname komplektą programų, kurios valdo kompiuterio, prie jo prijungtų įtaisų ir jame esančių programų darbą.</a:t>
            </a:r>
          </a:p>
        </p:txBody>
      </p:sp>
    </p:spTree>
    <p:extLst>
      <p:ext uri="{BB962C8B-B14F-4D97-AF65-F5344CB8AC3E}">
        <p14:creationId xmlns:p14="http://schemas.microsoft.com/office/powerpoint/2010/main" val="401480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OS funkcijos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/>
              <a:t>Valdyti visų vidinių įtaisų darbą, paskirstyti kompiuterio išteklius;</a:t>
            </a:r>
          </a:p>
          <a:p>
            <a:r>
              <a:rPr lang="lt-LT" dirty="0"/>
              <a:t>Organizuoti duomenų mainus tarp centrinio procesoriaus ir laikmenų;</a:t>
            </a:r>
          </a:p>
          <a:p>
            <a:r>
              <a:rPr lang="lt-LT" b="1" dirty="0"/>
              <a:t>Tvarkyklėmis</a:t>
            </a:r>
            <a:r>
              <a:rPr lang="lt-LT" dirty="0"/>
              <a:t> valdyti išorinius įtaisus;</a:t>
            </a:r>
          </a:p>
          <a:p>
            <a:r>
              <a:rPr lang="lt-LT" dirty="0"/>
              <a:t>Organizuoti dialogą su naudotoju;</a:t>
            </a:r>
          </a:p>
          <a:p>
            <a:r>
              <a:rPr lang="lt-LT" dirty="0"/>
              <a:t>Vykdyti programas, pranešti apie jų sutrikimus.</a:t>
            </a:r>
          </a:p>
        </p:txBody>
      </p:sp>
    </p:spTree>
    <p:extLst>
      <p:ext uri="{BB962C8B-B14F-4D97-AF65-F5344CB8AC3E}">
        <p14:creationId xmlns:p14="http://schemas.microsoft.com/office/powerpoint/2010/main" val="75271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BIOS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/>
              <a:t>BIOS</a:t>
            </a:r>
            <a:r>
              <a:rPr lang="lt-LT" dirty="0"/>
              <a:t> – bazinė įvesties išvesties sistema.</a:t>
            </a:r>
          </a:p>
          <a:p>
            <a:r>
              <a:rPr lang="lt-LT" dirty="0"/>
              <a:t>Ji (BIOS) padeda į operatyviąją atmintinę įkelti OS.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98" y="2499742"/>
            <a:ext cx="2436862" cy="24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05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OS įvairovė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/>
              <a:t>UNIX (1969 m., </a:t>
            </a:r>
            <a:r>
              <a:rPr lang="lt-LT" dirty="0" err="1"/>
              <a:t>Kenas</a:t>
            </a:r>
            <a:r>
              <a:rPr lang="lt-LT" dirty="0"/>
              <a:t> </a:t>
            </a:r>
            <a:r>
              <a:rPr lang="lt-LT" dirty="0" err="1"/>
              <a:t>Tompsonas</a:t>
            </a:r>
            <a:r>
              <a:rPr lang="lt-LT" dirty="0"/>
              <a:t> ir Denis </a:t>
            </a:r>
            <a:r>
              <a:rPr lang="lt-LT" dirty="0" err="1"/>
              <a:t>Ričis</a:t>
            </a:r>
            <a:r>
              <a:rPr lang="lt-LT" dirty="0"/>
              <a:t>);</a:t>
            </a:r>
          </a:p>
          <a:p>
            <a:r>
              <a:rPr lang="lt-LT" dirty="0"/>
              <a:t>DOS (1981 m., IBM PC);</a:t>
            </a:r>
          </a:p>
          <a:p>
            <a:r>
              <a:rPr lang="lt-LT" dirty="0"/>
              <a:t>Microsoft Windows (1985 m., Microsoft);</a:t>
            </a:r>
          </a:p>
          <a:p>
            <a:r>
              <a:rPr lang="lt-LT" dirty="0" err="1"/>
              <a:t>Mac</a:t>
            </a:r>
            <a:r>
              <a:rPr lang="lt-LT" dirty="0"/>
              <a:t> OS (1984 m., Apple </a:t>
            </a:r>
            <a:r>
              <a:rPr lang="lt-LT" dirty="0" err="1"/>
              <a:t>Computer</a:t>
            </a:r>
            <a:r>
              <a:rPr lang="lt-LT" dirty="0"/>
              <a:t>);</a:t>
            </a:r>
          </a:p>
          <a:p>
            <a:r>
              <a:rPr lang="lt-LT" dirty="0"/>
              <a:t>Linux (1994 m., Linus </a:t>
            </a:r>
            <a:r>
              <a:rPr lang="lt-LT" dirty="0" err="1"/>
              <a:t>Torvaldas</a:t>
            </a:r>
            <a:r>
              <a:rPr lang="lt-LT" dirty="0"/>
              <a:t> ir kiti pasaulio programuotojai);</a:t>
            </a:r>
          </a:p>
          <a:p>
            <a:r>
              <a:rPr lang="lt-LT" dirty="0" err="1"/>
              <a:t>Android</a:t>
            </a:r>
            <a:r>
              <a:rPr lang="lt-LT" dirty="0"/>
              <a:t> (2008 m., </a:t>
            </a:r>
            <a:r>
              <a:rPr lang="lt-LT" dirty="0" err="1"/>
              <a:t>Google</a:t>
            </a:r>
            <a:r>
              <a:rPr lang="lt-LT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7461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MS Windows 1.0 darbalaukis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3111"/>
            <a:ext cx="5753224" cy="416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65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MS Windows 2.0 darbalaukis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62024"/>
            <a:ext cx="5987674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01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/>
              <a:t>MS Windows 3.0 darbalaukis (1990 m.)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58" y="915566"/>
            <a:ext cx="5591038" cy="42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5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MS Windows 95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51871"/>
            <a:ext cx="5590033" cy="41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438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260</Words>
  <Application>Microsoft Office PowerPoint</Application>
  <PresentationFormat>Demonstracija ekrane (16:9)</PresentationFormat>
  <Paragraphs>40</Paragraphs>
  <Slides>19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tema</vt:lpstr>
      <vt:lpstr>Kompiuterio programinė įranga</vt:lpstr>
      <vt:lpstr>Operacinės sistemos</vt:lpstr>
      <vt:lpstr>OS funkcijos</vt:lpstr>
      <vt:lpstr>BIOS</vt:lpstr>
      <vt:lpstr>OS įvairovė</vt:lpstr>
      <vt:lpstr>MS Windows 1.0 darbalaukis</vt:lpstr>
      <vt:lpstr>MS Windows 2.0 darbalaukis</vt:lpstr>
      <vt:lpstr>MS Windows 3.0 darbalaukis (1990 m.)</vt:lpstr>
      <vt:lpstr>MS Windows 95</vt:lpstr>
      <vt:lpstr>MS Windows 98</vt:lpstr>
      <vt:lpstr>Mac OS darbalaukis (1984 m.)</vt:lpstr>
      <vt:lpstr>Mac OS 6 (1988 m.)</vt:lpstr>
      <vt:lpstr>Mac OS 7 (1993 m.)</vt:lpstr>
      <vt:lpstr>Mac OS 8 (1997 m.)</vt:lpstr>
      <vt:lpstr>Mac OS X (2003 m.)</vt:lpstr>
      <vt:lpstr>Mac OS X (2012 m.)</vt:lpstr>
      <vt:lpstr>Mac OS 11 (2020 m.)</vt:lpstr>
      <vt:lpstr>Taikomosios programos</vt:lpstr>
      <vt:lpstr>Užduotys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Operacinė sistema</dc:title>
  <dc:creator>Adminas</dc:creator>
  <cp:lastModifiedBy>Vytuolis Širvaitis</cp:lastModifiedBy>
  <cp:revision>22</cp:revision>
  <dcterms:created xsi:type="dcterms:W3CDTF">2014-11-24T17:16:14Z</dcterms:created>
  <dcterms:modified xsi:type="dcterms:W3CDTF">2024-10-08T11:23:18Z</dcterms:modified>
</cp:coreProperties>
</file>