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9" r:id="rId4"/>
    <p:sldId id="257" r:id="rId5"/>
    <p:sldId id="258" r:id="rId6"/>
    <p:sldId id="260" r:id="rId7"/>
  </p:sldIdLst>
  <p:sldSz cx="9144000" cy="5143500" type="screen16x9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8" d="100"/>
          <a:sy n="148" d="100"/>
        </p:scale>
        <p:origin x="-564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6A192-7996-4097-9CEE-55CED6980832}" type="datetimeFigureOut">
              <a:rPr lang="lt-LT" smtClean="0"/>
              <a:t>2015.11.14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1ABCD-B4DC-4CF0-A9A4-CF120631909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23462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6A192-7996-4097-9CEE-55CED6980832}" type="datetimeFigureOut">
              <a:rPr lang="lt-LT" smtClean="0"/>
              <a:t>2015.11.14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1ABCD-B4DC-4CF0-A9A4-CF120631909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29330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6A192-7996-4097-9CEE-55CED6980832}" type="datetimeFigureOut">
              <a:rPr lang="lt-LT" smtClean="0"/>
              <a:t>2015.11.14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1ABCD-B4DC-4CF0-A9A4-CF120631909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41177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6A192-7996-4097-9CEE-55CED6980832}" type="datetimeFigureOut">
              <a:rPr lang="lt-LT" smtClean="0"/>
              <a:t>2015.11.14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1ABCD-B4DC-4CF0-A9A4-CF120631909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59825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6A192-7996-4097-9CEE-55CED6980832}" type="datetimeFigureOut">
              <a:rPr lang="lt-LT" smtClean="0"/>
              <a:t>2015.11.14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1ABCD-B4DC-4CF0-A9A4-CF120631909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98611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6A192-7996-4097-9CEE-55CED6980832}" type="datetimeFigureOut">
              <a:rPr lang="lt-LT" smtClean="0"/>
              <a:t>2015.11.14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1ABCD-B4DC-4CF0-A9A4-CF120631909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50363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6A192-7996-4097-9CEE-55CED6980832}" type="datetimeFigureOut">
              <a:rPr lang="lt-LT" smtClean="0"/>
              <a:t>2015.11.14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1ABCD-B4DC-4CF0-A9A4-CF120631909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88366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6A192-7996-4097-9CEE-55CED6980832}" type="datetimeFigureOut">
              <a:rPr lang="lt-LT" smtClean="0"/>
              <a:t>2015.11.14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1ABCD-B4DC-4CF0-A9A4-CF120631909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29004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6A192-7996-4097-9CEE-55CED6980832}" type="datetimeFigureOut">
              <a:rPr lang="lt-LT" smtClean="0"/>
              <a:t>2015.11.14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1ABCD-B4DC-4CF0-A9A4-CF120631909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10016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6A192-7996-4097-9CEE-55CED6980832}" type="datetimeFigureOut">
              <a:rPr lang="lt-LT" smtClean="0"/>
              <a:t>2015.11.14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1ABCD-B4DC-4CF0-A9A4-CF120631909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30373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6A192-7996-4097-9CEE-55CED6980832}" type="datetimeFigureOut">
              <a:rPr lang="lt-LT" smtClean="0"/>
              <a:t>2015.11.14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1ABCD-B4DC-4CF0-A9A4-CF120631909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65526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6A192-7996-4097-9CEE-55CED6980832}" type="datetimeFigureOut">
              <a:rPr lang="lt-LT" smtClean="0"/>
              <a:t>2015.11.14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1ABCD-B4DC-4CF0-A9A4-CF120631909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64505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t-LT" dirty="0" smtClean="0"/>
              <a:t>Išoriniai kompiuterio įtaisai</a:t>
            </a:r>
            <a:endParaRPr lang="lt-LT" dirty="0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t-LT" dirty="0" err="1" smtClean="0"/>
              <a:t>Vytuolis</a:t>
            </a:r>
            <a:r>
              <a:rPr lang="lt-LT" dirty="0" smtClean="0"/>
              <a:t> Širvaitis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96162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Uždaviniai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dirty="0"/>
              <a:t>Išsiaiškinti išorinių kompiuterio įtaisų rūšis ir paskirtį.</a:t>
            </a:r>
          </a:p>
          <a:p>
            <a:pPr lvl="0"/>
            <a:r>
              <a:rPr lang="lt-LT" dirty="0"/>
              <a:t>Dirbant individualiai,  naudojantis vadovėliu ir </a:t>
            </a:r>
            <a:r>
              <a:rPr lang="lt-LT" dirty="0" err="1"/>
              <a:t>žiniatinklio</a:t>
            </a:r>
            <a:r>
              <a:rPr lang="lt-LT" dirty="0"/>
              <a:t> paieška, parengti 5-6 skaidrių pateiktį įvesties arba išvesties įrenginių tema</a:t>
            </a:r>
            <a:r>
              <a:rPr lang="lt-LT" dirty="0" smtClean="0"/>
              <a:t>.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790845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Schema</a:t>
            </a:r>
            <a:endParaRPr lang="lt-L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878352"/>
            <a:ext cx="6264696" cy="4308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671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Įvesties įrenginiai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smtClean="0"/>
              <a:t>Klaviatūra;</a:t>
            </a:r>
          </a:p>
          <a:p>
            <a:r>
              <a:rPr lang="lt-LT" dirty="0" smtClean="0"/>
              <a:t>Pelė;</a:t>
            </a:r>
          </a:p>
          <a:p>
            <a:r>
              <a:rPr lang="lt-LT" dirty="0" smtClean="0"/>
              <a:t>Brūkšninio kodo skaitytuvas;</a:t>
            </a:r>
          </a:p>
          <a:p>
            <a:r>
              <a:rPr lang="lt-LT" dirty="0" smtClean="0"/>
              <a:t>Skeneris;</a:t>
            </a:r>
          </a:p>
          <a:p>
            <a:r>
              <a:rPr lang="lt-LT" smtClean="0"/>
              <a:t>Mikrofonas </a:t>
            </a:r>
            <a:r>
              <a:rPr lang="lt-LT" dirty="0" smtClean="0"/>
              <a:t>ir t.t.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0643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Išvesties įrenginiai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smtClean="0"/>
              <a:t>Monitorius;</a:t>
            </a:r>
          </a:p>
          <a:p>
            <a:r>
              <a:rPr lang="lt-LT" dirty="0" smtClean="0"/>
              <a:t>Spausdintuvas;</a:t>
            </a:r>
          </a:p>
          <a:p>
            <a:r>
              <a:rPr lang="lt-LT" dirty="0" err="1" smtClean="0"/>
              <a:t>Multimedijos</a:t>
            </a:r>
            <a:r>
              <a:rPr lang="lt-LT" dirty="0" smtClean="0"/>
              <a:t> projektorius;</a:t>
            </a:r>
          </a:p>
          <a:p>
            <a:r>
              <a:rPr lang="lt-LT" dirty="0" smtClean="0"/>
              <a:t>Garsiakalbis ir t.t.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83460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Užduotis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dirty="0" smtClean="0"/>
              <a:t>Parengti pateiktį (5-6 skaidres) viena iš dviejų temų:</a:t>
            </a:r>
          </a:p>
          <a:p>
            <a:r>
              <a:rPr lang="lt-LT" dirty="0" smtClean="0"/>
              <a:t>Įvesties įrenginiai;</a:t>
            </a:r>
          </a:p>
          <a:p>
            <a:r>
              <a:rPr lang="lt-LT" dirty="0" smtClean="0"/>
              <a:t>Išvesties įrenginiai.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040532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81</Words>
  <Application>Microsoft Office PowerPoint</Application>
  <PresentationFormat>Demonstracija ekrane (16:9)</PresentationFormat>
  <Paragraphs>21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6</vt:i4>
      </vt:variant>
    </vt:vector>
  </HeadingPairs>
  <TitlesOfParts>
    <vt:vector size="7" baseType="lpstr">
      <vt:lpstr>Office tema</vt:lpstr>
      <vt:lpstr>Išoriniai kompiuterio įtaisai</vt:lpstr>
      <vt:lpstr>Uždaviniai</vt:lpstr>
      <vt:lpstr>Schema</vt:lpstr>
      <vt:lpstr>Įvesties įrenginiai</vt:lpstr>
      <vt:lpstr>Išvesties įrenginiai</vt:lpstr>
      <vt:lpstr>Užduotis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Išoriniai kompiuterio įtaisai</dc:title>
  <dc:creator>Mokytojas</dc:creator>
  <cp:lastModifiedBy>Adminas</cp:lastModifiedBy>
  <cp:revision>6</cp:revision>
  <dcterms:created xsi:type="dcterms:W3CDTF">2014-11-18T05:40:24Z</dcterms:created>
  <dcterms:modified xsi:type="dcterms:W3CDTF">2015-11-14T11:12:35Z</dcterms:modified>
</cp:coreProperties>
</file>