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58" r:id="rId6"/>
    <p:sldId id="260" r:id="rId7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346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933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11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98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61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036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836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900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00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03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55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A192-7996-4097-9CEE-55CED6980832}" type="datetimeFigureOut">
              <a:rPr lang="lt-LT" smtClean="0"/>
              <a:t>2015.11.14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ABCD-B4DC-4CF0-A9A4-CF12063190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450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Išoriniai kompiuterio įtaisai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err="1" smtClean="0"/>
              <a:t>Vytuolis</a:t>
            </a:r>
            <a:r>
              <a:rPr lang="lt-LT" dirty="0" smtClean="0"/>
              <a:t> Širvaitis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616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/>
              <a:t>Išsiaiškinti išorinių kompiuterio įtaisų rūšis ir paskirtį.</a:t>
            </a:r>
          </a:p>
          <a:p>
            <a:pPr lvl="0"/>
            <a:r>
              <a:rPr lang="lt-LT" dirty="0"/>
              <a:t>Dirbant individualiai,  naudojantis vadovėliu ir </a:t>
            </a:r>
            <a:r>
              <a:rPr lang="lt-LT" dirty="0" err="1"/>
              <a:t>žiniatinklio</a:t>
            </a:r>
            <a:r>
              <a:rPr lang="lt-LT" dirty="0"/>
              <a:t> paieška, parengti 5-6 skaidrių pateiktį įvesties arba išvesties įrenginių tema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9084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Schema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78352"/>
            <a:ext cx="6264696" cy="430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7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Įvesties įrenginiai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Klaviatūra;</a:t>
            </a:r>
          </a:p>
          <a:p>
            <a:r>
              <a:rPr lang="lt-LT" dirty="0" smtClean="0"/>
              <a:t>Pelė;</a:t>
            </a:r>
          </a:p>
          <a:p>
            <a:r>
              <a:rPr lang="lt-LT" dirty="0" smtClean="0"/>
              <a:t>Brūkšninio kodo skaitytuvas;</a:t>
            </a:r>
          </a:p>
          <a:p>
            <a:r>
              <a:rPr lang="lt-LT" dirty="0" smtClean="0"/>
              <a:t>Skeneris;</a:t>
            </a:r>
          </a:p>
          <a:p>
            <a:r>
              <a:rPr lang="lt-LT" smtClean="0"/>
              <a:t>Mikrofonas </a:t>
            </a:r>
            <a:r>
              <a:rPr lang="lt-LT" dirty="0" smtClean="0"/>
              <a:t>ir t.t.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64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Išvesties įrenginiai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Monitorius;</a:t>
            </a:r>
          </a:p>
          <a:p>
            <a:r>
              <a:rPr lang="lt-LT" dirty="0" smtClean="0"/>
              <a:t>Spausdintuvas;</a:t>
            </a:r>
          </a:p>
          <a:p>
            <a:r>
              <a:rPr lang="lt-LT" dirty="0" err="1" smtClean="0"/>
              <a:t>Multimedijos</a:t>
            </a:r>
            <a:r>
              <a:rPr lang="lt-LT" dirty="0" smtClean="0"/>
              <a:t> projektorius;</a:t>
            </a:r>
          </a:p>
          <a:p>
            <a:r>
              <a:rPr lang="lt-LT" dirty="0" smtClean="0"/>
              <a:t>Garsiakalbis ir t.t.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346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Užduotis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Parengti pateiktį (5-6 skaidres) viena iš dviejų temų:</a:t>
            </a:r>
          </a:p>
          <a:p>
            <a:r>
              <a:rPr lang="lt-LT" dirty="0" smtClean="0"/>
              <a:t>Įvesties įrenginiai;</a:t>
            </a:r>
          </a:p>
          <a:p>
            <a:r>
              <a:rPr lang="lt-LT" dirty="0" smtClean="0"/>
              <a:t>Išvesties įrenginiai.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053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81</Words>
  <Application>Microsoft Office PowerPoint</Application>
  <PresentationFormat>Demonstracija ekrane (16:9)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tema</vt:lpstr>
      <vt:lpstr>Išoriniai kompiuterio įtaisai</vt:lpstr>
      <vt:lpstr>Uždaviniai</vt:lpstr>
      <vt:lpstr>Schema</vt:lpstr>
      <vt:lpstr>Įvesties įrenginiai</vt:lpstr>
      <vt:lpstr>Išvesties įrenginiai</vt:lpstr>
      <vt:lpstr>Užduotis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Išoriniai kompiuterio įtaisai</dc:title>
  <dc:creator>Mokytojas</dc:creator>
  <cp:lastModifiedBy>Adminas</cp:lastModifiedBy>
  <cp:revision>6</cp:revision>
  <dcterms:created xsi:type="dcterms:W3CDTF">2014-11-18T05:40:24Z</dcterms:created>
  <dcterms:modified xsi:type="dcterms:W3CDTF">2015-11-14T11:12:35Z</dcterms:modified>
</cp:coreProperties>
</file>