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2015.11.15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Funkcijos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err="1" smtClean="0"/>
              <a:t>Vytuolis</a:t>
            </a:r>
            <a:r>
              <a:rPr lang="lt-LT" dirty="0" smtClean="0"/>
              <a:t> Širvaitis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21652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Išmokti taisyklingai užrašyti įvairių tipų funkcijas ir jas praktiškai pritaikyti.</a:t>
            </a:r>
          </a:p>
          <a:p>
            <a:r>
              <a:rPr lang="lt-LT" dirty="0" smtClean="0"/>
              <a:t>Išspręsti 1-2 iš pateiktų programavimo uždavinių, panaudojant funkcijas.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0200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Funkcija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b="1" dirty="0" smtClean="0"/>
              <a:t>Funkcija</a:t>
            </a:r>
            <a:r>
              <a:rPr lang="lt-LT" dirty="0" smtClean="0"/>
              <a:t> yra vadinama programos konstrukcija, kuri atlieka savarankiškus veiksmus.</a:t>
            </a:r>
          </a:p>
          <a:p>
            <a:pPr marL="0" indent="0">
              <a:buNone/>
            </a:pPr>
            <a:r>
              <a:rPr lang="lt-LT" dirty="0" smtClean="0"/>
              <a:t>Paskirtis:</a:t>
            </a:r>
          </a:p>
          <a:p>
            <a:r>
              <a:rPr lang="lt-LT" dirty="0" smtClean="0"/>
              <a:t>vykdant programą, funkcija galima pasinaudoti daug kartų;</a:t>
            </a:r>
          </a:p>
          <a:p>
            <a:r>
              <a:rPr lang="lt-LT" dirty="0" smtClean="0"/>
              <a:t>padeda struktūrizuoti programą;</a:t>
            </a:r>
          </a:p>
          <a:p>
            <a:r>
              <a:rPr lang="lt-LT" dirty="0" smtClean="0"/>
              <a:t>palengvina programos skaitymą ir analizavimą.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9703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Funkcijos pritaikymas programoje</a:t>
            </a:r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20" t="12026" r="38449" b="35019"/>
          <a:stretch/>
        </p:blipFill>
        <p:spPr bwMode="auto">
          <a:xfrm>
            <a:off x="395536" y="1203598"/>
            <a:ext cx="5192369" cy="340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apvalintas stačiakampis 4"/>
          <p:cNvSpPr/>
          <p:nvPr/>
        </p:nvSpPr>
        <p:spPr>
          <a:xfrm>
            <a:off x="395536" y="1707654"/>
            <a:ext cx="2376264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Suapvalintas stačiakampis 6"/>
          <p:cNvSpPr/>
          <p:nvPr/>
        </p:nvSpPr>
        <p:spPr>
          <a:xfrm>
            <a:off x="1115616" y="2713542"/>
            <a:ext cx="1008112" cy="36004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Suapvalintas stačiakampis 7"/>
          <p:cNvSpPr/>
          <p:nvPr/>
        </p:nvSpPr>
        <p:spPr>
          <a:xfrm>
            <a:off x="395536" y="4011910"/>
            <a:ext cx="2376264" cy="5960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Suapvalintas stačiakampis paaiškinimas 5"/>
          <p:cNvSpPr/>
          <p:nvPr/>
        </p:nvSpPr>
        <p:spPr>
          <a:xfrm>
            <a:off x="6144796" y="1275606"/>
            <a:ext cx="2592288" cy="1008112"/>
          </a:xfrm>
          <a:prstGeom prst="wedgeRoundRectCallout">
            <a:avLst>
              <a:gd name="adj1" fmla="val -177284"/>
              <a:gd name="adj2" fmla="val 11301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Funkcijos prototipas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Suapvalintas stačiakampis paaiškinimas 9"/>
          <p:cNvSpPr/>
          <p:nvPr/>
        </p:nvSpPr>
        <p:spPr>
          <a:xfrm>
            <a:off x="6161230" y="2389506"/>
            <a:ext cx="2592288" cy="1008112"/>
          </a:xfrm>
          <a:prstGeom prst="wedgeRoundRectCallout">
            <a:avLst>
              <a:gd name="adj1" fmla="val -201765"/>
              <a:gd name="adj2" fmla="val -1560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Kreipinys į funkciją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1" name="Suapvalintas stačiakampis paaiškinimas 10"/>
          <p:cNvSpPr/>
          <p:nvPr/>
        </p:nvSpPr>
        <p:spPr>
          <a:xfrm>
            <a:off x="6144796" y="3507854"/>
            <a:ext cx="2592288" cy="1008112"/>
          </a:xfrm>
          <a:prstGeom prst="wedgeRoundRectCallout">
            <a:avLst>
              <a:gd name="adj1" fmla="val -177284"/>
              <a:gd name="adj2" fmla="val 28900"/>
              <a:gd name="adj3" fmla="val 16667"/>
            </a:avLst>
          </a:prstGeom>
          <a:solidFill>
            <a:schemeClr val="bg1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Funkcijos veiksmų aprašas</a:t>
            </a:r>
            <a:endParaRPr lang="lt-L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369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Funkcijos prototipas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939551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b="1" dirty="0" err="1" smtClean="0"/>
              <a:t>RezultatoTipas</a:t>
            </a:r>
            <a:r>
              <a:rPr lang="lt-LT" b="1" dirty="0" smtClean="0"/>
              <a:t> </a:t>
            </a:r>
            <a:r>
              <a:rPr lang="lt-LT" b="1" dirty="0" err="1" smtClean="0"/>
              <a:t>FunkcijosVardas(parametrai</a:t>
            </a:r>
            <a:r>
              <a:rPr lang="lt-LT" b="1" dirty="0" smtClean="0"/>
              <a:t>);</a:t>
            </a:r>
          </a:p>
          <a:p>
            <a:pPr marL="0" indent="0" algn="ctr">
              <a:buNone/>
            </a:pPr>
            <a:r>
              <a:rPr lang="lt-LT" sz="2400" dirty="0" smtClean="0"/>
              <a:t>Pvz.: </a:t>
            </a:r>
            <a:r>
              <a:rPr lang="lt-LT" sz="2400" b="1" dirty="0" err="1" smtClean="0"/>
              <a:t>double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vidurkis(int</a:t>
            </a:r>
            <a:r>
              <a:rPr lang="lt-LT" sz="2400" b="1" dirty="0" smtClean="0"/>
              <a:t> sk1, </a:t>
            </a:r>
            <a:r>
              <a:rPr lang="lt-LT" sz="2400" b="1" dirty="0" err="1" smtClean="0"/>
              <a:t>int</a:t>
            </a:r>
            <a:r>
              <a:rPr lang="lt-LT" sz="2400" b="1" dirty="0" smtClean="0"/>
              <a:t> sk2);</a:t>
            </a:r>
            <a:endParaRPr lang="lt-LT" sz="2400" b="1" dirty="0"/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467544" y="2211710"/>
            <a:ext cx="8229600" cy="79553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 smtClean="0"/>
              <a:t>Funkcija stačiojo trikampio plotui rasti, kai žinomi </a:t>
            </a:r>
            <a:r>
              <a:rPr lang="lt-LT" sz="3300" dirty="0" smtClean="0"/>
              <a:t>statinių</a:t>
            </a:r>
            <a:r>
              <a:rPr lang="lt-LT" dirty="0" smtClean="0"/>
              <a:t> ilgiai;</a:t>
            </a:r>
            <a:endParaRPr lang="lt-LT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67544" y="3075806"/>
            <a:ext cx="8229600" cy="795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 dirty="0" smtClean="0"/>
              <a:t>Funkcija didžiausiam iš trijų skaičių rasti;</a:t>
            </a:r>
            <a:endParaRPr lang="lt-LT" sz="2800" dirty="0"/>
          </a:p>
        </p:txBody>
      </p:sp>
      <p:sp>
        <p:nvSpPr>
          <p:cNvPr id="6" name="Turinio vietos rezervavimo ženklas 2"/>
          <p:cNvSpPr txBox="1">
            <a:spLocks/>
          </p:cNvSpPr>
          <p:nvPr/>
        </p:nvSpPr>
        <p:spPr>
          <a:xfrm>
            <a:off x="467544" y="4011910"/>
            <a:ext cx="8229600" cy="7955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 dirty="0" smtClean="0"/>
              <a:t>Funkcija, nustatanti ar skaičius yra teigiamas;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41702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Funkcijos veiksmų aprašas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00151"/>
            <a:ext cx="5698976" cy="2595735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2400" b="1" dirty="0" err="1" smtClean="0"/>
              <a:t>rezultatoTipas</a:t>
            </a:r>
            <a:r>
              <a:rPr lang="lt-LT" sz="2400" b="1" dirty="0" smtClean="0"/>
              <a:t> </a:t>
            </a:r>
            <a:r>
              <a:rPr lang="lt-LT" sz="2400" b="1" dirty="0" err="1" smtClean="0"/>
              <a:t>funkcijosVardas(parametrai</a:t>
            </a:r>
            <a:r>
              <a:rPr lang="lt-LT" sz="2400" b="1" dirty="0" smtClean="0"/>
              <a:t>)</a:t>
            </a:r>
          </a:p>
          <a:p>
            <a:pPr marL="0" indent="0">
              <a:buNone/>
            </a:pPr>
            <a:r>
              <a:rPr lang="lt-LT" sz="2400" b="1" dirty="0" smtClean="0"/>
              <a:t>{</a:t>
            </a:r>
          </a:p>
          <a:p>
            <a:pPr marL="0" indent="0">
              <a:buNone/>
            </a:pPr>
            <a:r>
              <a:rPr lang="lt-LT" sz="2400" b="1" dirty="0" smtClean="0"/>
              <a:t>	</a:t>
            </a:r>
            <a:r>
              <a:rPr lang="lt-LT" sz="2400" b="1" dirty="0" err="1" smtClean="0"/>
              <a:t>funkcijosKintamųjųAprašas</a:t>
            </a:r>
            <a:r>
              <a:rPr lang="lt-LT" sz="2400" b="1" dirty="0" smtClean="0"/>
              <a:t>;</a:t>
            </a:r>
            <a:r>
              <a:rPr lang="lt-LT" sz="2400" b="1" dirty="0"/>
              <a:t>	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 smtClean="0"/>
              <a:t>	</a:t>
            </a:r>
            <a:r>
              <a:rPr lang="lt-LT" sz="2400" b="1" dirty="0" err="1" smtClean="0"/>
              <a:t>funkcijosVeiksmai</a:t>
            </a:r>
            <a:r>
              <a:rPr lang="lt-LT" sz="2400" b="1" dirty="0" smtClean="0"/>
              <a:t>;</a:t>
            </a:r>
          </a:p>
          <a:p>
            <a:pPr marL="0" indent="0">
              <a:buNone/>
            </a:pPr>
            <a:r>
              <a:rPr lang="lt-LT" sz="2400" b="1" dirty="0"/>
              <a:t>	</a:t>
            </a:r>
            <a:r>
              <a:rPr lang="lt-LT" sz="2400" b="1" dirty="0" err="1" smtClean="0"/>
              <a:t>return</a:t>
            </a:r>
            <a:r>
              <a:rPr lang="lt-LT" sz="2400" b="1" dirty="0" smtClean="0"/>
              <a:t> rezultatas;</a:t>
            </a:r>
          </a:p>
          <a:p>
            <a:pPr marL="0" indent="0">
              <a:buNone/>
            </a:pPr>
            <a:r>
              <a:rPr lang="lt-LT" sz="2400" b="1" dirty="0"/>
              <a:t>}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69" y="2715766"/>
            <a:ext cx="4734882" cy="210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881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Kreipinys į funkciją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Į funkciją kreipiamasi reiškiniuose:</a:t>
            </a:r>
          </a:p>
          <a:p>
            <a:r>
              <a:rPr lang="lt-LT" dirty="0" smtClean="0"/>
              <a:t>y = vidurkis(5, 7) + vidurkis(10, 12) * 3;</a:t>
            </a:r>
          </a:p>
          <a:p>
            <a:r>
              <a:rPr lang="lt-LT" dirty="0" err="1" smtClean="0"/>
              <a:t>sum</a:t>
            </a:r>
            <a:r>
              <a:rPr lang="lt-LT" dirty="0" smtClean="0"/>
              <a:t> = </a:t>
            </a:r>
            <a:r>
              <a:rPr lang="lt-LT" dirty="0" err="1" smtClean="0"/>
              <a:t>sum</a:t>
            </a:r>
            <a:r>
              <a:rPr lang="lt-LT" dirty="0" smtClean="0"/>
              <a:t> + </a:t>
            </a:r>
            <a:r>
              <a:rPr lang="lt-LT" dirty="0" err="1" smtClean="0"/>
              <a:t>didziausias(a</a:t>
            </a:r>
            <a:r>
              <a:rPr lang="lt-LT" dirty="0" smtClean="0"/>
              <a:t>, b, c);</a:t>
            </a:r>
          </a:p>
          <a:p>
            <a:pPr marL="0" indent="0">
              <a:buNone/>
            </a:pPr>
            <a:r>
              <a:rPr lang="lt-LT" dirty="0" smtClean="0"/>
              <a:t>arba</a:t>
            </a:r>
          </a:p>
          <a:p>
            <a:r>
              <a:rPr lang="lt-LT" dirty="0" err="1" smtClean="0"/>
              <a:t>cout</a:t>
            </a:r>
            <a:r>
              <a:rPr lang="lt-LT" dirty="0" smtClean="0"/>
              <a:t> &lt;&lt; didziausias(1, 7, 9);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69392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Pavyzdinis uždavinys</a:t>
            </a:r>
            <a:endParaRPr lang="lt-L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7614"/>
            <a:ext cx="8352000" cy="3088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11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159</Words>
  <Application>Microsoft Office PowerPoint</Application>
  <PresentationFormat>Demonstracija ekrane (16:9)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Office tema</vt:lpstr>
      <vt:lpstr>Funkcijos</vt:lpstr>
      <vt:lpstr>Uždaviniai</vt:lpstr>
      <vt:lpstr>Funkcija</vt:lpstr>
      <vt:lpstr>Funkcijos pritaikymas programoje</vt:lpstr>
      <vt:lpstr>Funkcijos prototipas</vt:lpstr>
      <vt:lpstr>Funkcijos veiksmų aprašas</vt:lpstr>
      <vt:lpstr>Kreipinys į funkciją</vt:lpstr>
      <vt:lpstr>Pavyzdinis uždavinys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Funkcijos</dc:title>
  <dc:creator>Adminas</dc:creator>
  <cp:lastModifiedBy>Adminas</cp:lastModifiedBy>
  <cp:revision>12</cp:revision>
  <dcterms:created xsi:type="dcterms:W3CDTF">2015-11-15T13:07:05Z</dcterms:created>
  <dcterms:modified xsi:type="dcterms:W3CDTF">2015-11-15T15:15:03Z</dcterms:modified>
</cp:coreProperties>
</file>